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7E7F-FDA8-40D8-AC32-84826DEAA3A1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FF0B1-7FFC-47FA-A5FD-189E96D99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0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29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01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21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1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6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53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8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23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48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35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FF0B1-7FFC-47FA-A5FD-189E96D99E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3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1B1B-68CA-43BE-8A1B-A0F8B35A0A84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15E1-FBC3-40D7-BF9D-D258DA0B1DC1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34E8-4885-4254-A1EA-79C6332C7694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9E00-AA24-4EA6-AF80-9FFFE1AB923A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F77B-E30E-4846-AC81-C337BDA81E6F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1EE6-A237-4B7C-A75A-2C16BDF784D4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46B4-32E1-45CF-BF10-0EEE65BC266E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C843-A1CB-4D35-8798-5F8A74F60A1A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13B-C9C1-4017-B73E-7FB2ED58D4D7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0725-F8D8-4B5F-B96A-9F0B43224DE2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B127-3C68-4C18-8EA4-5F8B1D7FBABD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03E-3D46-46A9-98FC-67580414B95F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F122-216B-49FE-A6AC-6236B0D98E91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C4B4-8CD7-4373-898D-49DDF0A6BF64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DBFB-8289-44F2-9B19-4988CD748695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D159-3F54-42A2-98E7-C1146E030FA4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3155-7E33-44A5-A459-63DEC49ACFA7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386B1F7-7933-445A-AB5D-D48736B50D57}" type="datetime1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National Wildlife Federation - Years of Living Dangerously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 and Opinion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What’s the difference?</a:t>
            </a:r>
          </a:p>
          <a:p>
            <a:r>
              <a:rPr lang="en-US" dirty="0" smtClean="0"/>
              <a:t>Why does it matter?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99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708212"/>
            <a:ext cx="9404723" cy="14005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Can you identify the fact?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i="1" dirty="0" smtClean="0"/>
              <a:t>*Which one can be proved with evidence?*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622175"/>
            <a:ext cx="10474607" cy="299421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smtClean="0"/>
              <a:t>Which of these is a fact?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It’s silly to think that losing my job is the result of climate change.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Learning about climate change is so exciting!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Deforestation represents about 15% of greenhouse gas emissions.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The most difficult thing to watch in this episode was the corruption that is occurring in Indonesia related to deforestation.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354604"/>
            <a:ext cx="9404723" cy="10409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Let’s wrap up!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04786"/>
            <a:ext cx="10434264" cy="42198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smtClean="0"/>
              <a:t>Write 2 facts and 2 opinions about greening your school, related to one or more of the following impact areas.</a:t>
            </a:r>
          </a:p>
          <a:p>
            <a:pPr lvl="1">
              <a:lnSpc>
                <a:spcPct val="150000"/>
              </a:lnSpc>
            </a:pPr>
            <a:r>
              <a:rPr lang="en-US" sz="2200" i="1" dirty="0" smtClean="0"/>
              <a:t>Climate Change</a:t>
            </a:r>
          </a:p>
          <a:p>
            <a:pPr lvl="1">
              <a:lnSpc>
                <a:spcPct val="150000"/>
              </a:lnSpc>
            </a:pPr>
            <a:r>
              <a:rPr lang="en-US" sz="2200" i="1" dirty="0" smtClean="0"/>
              <a:t>Energy</a:t>
            </a:r>
          </a:p>
          <a:p>
            <a:pPr lvl="1">
              <a:lnSpc>
                <a:spcPct val="150000"/>
              </a:lnSpc>
            </a:pPr>
            <a:r>
              <a:rPr lang="en-US" sz="2200" i="1" dirty="0" smtClean="0"/>
              <a:t>Water</a:t>
            </a:r>
          </a:p>
          <a:p>
            <a:pPr lvl="1">
              <a:lnSpc>
                <a:spcPct val="150000"/>
              </a:lnSpc>
            </a:pPr>
            <a:r>
              <a:rPr lang="en-US" sz="2200" i="1" dirty="0" smtClean="0"/>
              <a:t>Biodiversity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9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447800"/>
            <a:ext cx="10488054" cy="41954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fact is something that can be proved and is supported by evidence.</a:t>
            </a:r>
          </a:p>
          <a:p>
            <a:pPr lvl="1"/>
            <a:r>
              <a:rPr lang="en-US" sz="2000" dirty="0" smtClean="0"/>
              <a:t>Example: Water boils at 212 degrees Fahrenheit.  </a:t>
            </a:r>
          </a:p>
          <a:p>
            <a:pPr lvl="2"/>
            <a:r>
              <a:rPr lang="en-US" i="1" dirty="0" smtClean="0"/>
              <a:t>How can this be proved?  </a:t>
            </a:r>
          </a:p>
          <a:p>
            <a:pPr lvl="2"/>
            <a:r>
              <a:rPr lang="en-US" i="1" dirty="0" smtClean="0"/>
              <a:t>Would it make sense for someone to disagree?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Example: Zebras live in Africa.  </a:t>
            </a:r>
          </a:p>
          <a:p>
            <a:pPr lvl="2"/>
            <a:r>
              <a:rPr lang="en-US" i="1" dirty="0" smtClean="0"/>
              <a:t>How can this be proved?  </a:t>
            </a:r>
          </a:p>
          <a:p>
            <a:pPr lvl="2"/>
            <a:r>
              <a:rPr lang="en-US" i="1" dirty="0" smtClean="0"/>
              <a:t>Would it make sense for someone to disagree?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5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opinion?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447800"/>
            <a:ext cx="10474607" cy="41954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Opinions cannot be proved.  An opinion is what someone things or feels about a subject.  People can have different opinions about the same subject.</a:t>
            </a:r>
          </a:p>
          <a:p>
            <a:pPr lvl="1"/>
            <a:r>
              <a:rPr lang="en-US" sz="1800" dirty="0" smtClean="0"/>
              <a:t>Example: Sloths are very interestin</a:t>
            </a:r>
            <a:r>
              <a:rPr lang="en-US" dirty="0" smtClean="0"/>
              <a:t>g animals.</a:t>
            </a:r>
            <a:endParaRPr lang="en-US" sz="1800" dirty="0" smtClean="0"/>
          </a:p>
          <a:p>
            <a:pPr lvl="2"/>
            <a:r>
              <a:rPr lang="en-US" i="1" dirty="0" smtClean="0"/>
              <a:t>Can this be proved?  </a:t>
            </a:r>
          </a:p>
          <a:p>
            <a:pPr lvl="2"/>
            <a:r>
              <a:rPr lang="en-US" i="1" dirty="0" smtClean="0"/>
              <a:t>Could someone disagree?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Example: Soccer is a better sport than football.  </a:t>
            </a:r>
          </a:p>
          <a:p>
            <a:pPr lvl="2"/>
            <a:r>
              <a:rPr lang="en-US" i="1" dirty="0" smtClean="0"/>
              <a:t>Can this be proved?</a:t>
            </a:r>
          </a:p>
          <a:p>
            <a:pPr lvl="2"/>
            <a:r>
              <a:rPr lang="en-US" i="1" dirty="0" smtClean="0"/>
              <a:t>Could someone disagree?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6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447800"/>
            <a:ext cx="10474607" cy="4195481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en-US" i="1" dirty="0" smtClean="0"/>
              <a:t>Where would you expect to find facts?</a:t>
            </a:r>
          </a:p>
          <a:p>
            <a:pPr>
              <a:lnSpc>
                <a:spcPct val="250000"/>
              </a:lnSpc>
            </a:pPr>
            <a:r>
              <a:rPr lang="en-US" i="1" dirty="0" smtClean="0"/>
              <a:t>Where would you expect to find opinions?</a:t>
            </a:r>
          </a:p>
          <a:p>
            <a:pPr>
              <a:lnSpc>
                <a:spcPct val="250000"/>
              </a:lnSpc>
            </a:pPr>
            <a:r>
              <a:rPr lang="en-US" i="1" dirty="0" smtClean="0"/>
              <a:t>Why is it important to know the difference?</a:t>
            </a:r>
          </a:p>
          <a:p>
            <a:pPr>
              <a:lnSpc>
                <a:spcPct val="250000"/>
              </a:lnSpc>
            </a:pPr>
            <a:r>
              <a:rPr lang="en-US" i="1" dirty="0" smtClean="0"/>
              <a:t>Is it okay to have different opinions?</a:t>
            </a:r>
          </a:p>
          <a:p>
            <a:pPr>
              <a:lnSpc>
                <a:spcPct val="250000"/>
              </a:lnSpc>
            </a:pPr>
            <a:r>
              <a:rPr lang="en-US" i="1" dirty="0" smtClean="0"/>
              <a:t>Persuasive speaking and writing has a mix of fact and opinion.  Explain.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452" y="1407459"/>
            <a:ext cx="9404723" cy="1400530"/>
          </a:xfrm>
        </p:spPr>
        <p:txBody>
          <a:bodyPr/>
          <a:lstStyle/>
          <a:p>
            <a:r>
              <a:rPr lang="en-US" dirty="0" smtClean="0"/>
              <a:t>What facts do you know about your school?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opinions do you have about your school?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6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877" y="1219200"/>
            <a:ext cx="5552983" cy="1400530"/>
          </a:xfrm>
        </p:spPr>
        <p:txBody>
          <a:bodyPr/>
          <a:lstStyle/>
          <a:p>
            <a:r>
              <a:rPr lang="en-US" dirty="0" smtClean="0"/>
              <a:t>What facts do you know about the United States?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opinions do you have about the United States?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860" y="1519518"/>
            <a:ext cx="5586357" cy="380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536" y="1770530"/>
            <a:ext cx="10582182" cy="1400530"/>
          </a:xfrm>
        </p:spPr>
        <p:txBody>
          <a:bodyPr/>
          <a:lstStyle/>
          <a:p>
            <a:r>
              <a:rPr lang="en-US" dirty="0" smtClean="0"/>
              <a:t>What facts do you know about the local football team?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opinions do you have about the local football team?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words suggest “opinion”?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447800"/>
            <a:ext cx="10474607" cy="4195481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</a:pPr>
            <a:r>
              <a:rPr lang="en-US" i="1" dirty="0" smtClean="0"/>
              <a:t>Favorite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Best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Worst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Coolest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Interesting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Boring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Funny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Hard</a:t>
            </a:r>
          </a:p>
          <a:p>
            <a:pPr>
              <a:lnSpc>
                <a:spcPts val="2500"/>
              </a:lnSpc>
            </a:pPr>
            <a:r>
              <a:rPr lang="en-US" i="1" dirty="0" smtClean="0"/>
              <a:t>Easy</a:t>
            </a:r>
          </a:p>
          <a:p>
            <a:pPr>
              <a:lnSpc>
                <a:spcPct val="150000"/>
              </a:lnSpc>
            </a:pP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52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708212"/>
            <a:ext cx="9404723" cy="1400530"/>
          </a:xfrm>
        </p:spPr>
        <p:txBody>
          <a:bodyPr/>
          <a:lstStyle/>
          <a:p>
            <a:r>
              <a:rPr lang="en-US" sz="3200" dirty="0" smtClean="0"/>
              <a:t>Let’s practice identifying fact and opinion.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i="1" dirty="0" smtClean="0"/>
              <a:t>*Look for key “opinion” words.*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622175"/>
            <a:ext cx="10474607" cy="299421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smtClean="0"/>
              <a:t>Which of these is a fact?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Climate change has consequences.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Orangutans are beautiful and interesting.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People are fascinated by peat forests.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The ten hottest years on record were recorded since 2000.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16154" y="6489447"/>
            <a:ext cx="4070780" cy="297832"/>
          </a:xfrm>
        </p:spPr>
        <p:txBody>
          <a:bodyPr/>
          <a:lstStyle/>
          <a:p>
            <a:r>
              <a:rPr lang="en-US" dirty="0" smtClean="0"/>
              <a:t>National Wildlife Federation - Years of Living Dangerously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</TotalTime>
  <Words>474</Words>
  <Application>Microsoft Office PowerPoint</Application>
  <PresentationFormat>Widescreen</PresentationFormat>
  <Paragraphs>79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</vt:lpstr>
      <vt:lpstr>Fact and Opinion</vt:lpstr>
      <vt:lpstr>What is a fact?</vt:lpstr>
      <vt:lpstr>What is an opinion?</vt:lpstr>
      <vt:lpstr>Why does it matter?</vt:lpstr>
      <vt:lpstr>What facts do you know about your school?  What opinions do you have about your school?</vt:lpstr>
      <vt:lpstr>What facts do you know about the United States?  What opinions do you have about the United States? </vt:lpstr>
      <vt:lpstr>What facts do you know about the local football team?  What opinions do you have about the local football team? </vt:lpstr>
      <vt:lpstr>What words suggest “opinion”?</vt:lpstr>
      <vt:lpstr>Let’s practice identifying fact and opinion.  *Look for key “opinion” words.*</vt:lpstr>
      <vt:lpstr>Can you identify the fact? *Which one can be proved with evidence?*</vt:lpstr>
      <vt:lpstr>Let’s wrap up! </vt:lpstr>
    </vt:vector>
  </TitlesOfParts>
  <Company>National Wildlife Federation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 and Opinion</dc:title>
  <dc:creator>Jennifer Hammonds</dc:creator>
  <cp:lastModifiedBy>Jennifer Hammonds</cp:lastModifiedBy>
  <cp:revision>6</cp:revision>
  <dcterms:created xsi:type="dcterms:W3CDTF">2014-04-03T17:23:40Z</dcterms:created>
  <dcterms:modified xsi:type="dcterms:W3CDTF">2014-04-03T18:37:19Z</dcterms:modified>
</cp:coreProperties>
</file>